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6" r:id="rId9"/>
    <p:sldId id="314" r:id="rId10"/>
    <p:sldId id="315" r:id="rId11"/>
    <p:sldId id="317" r:id="rId12"/>
    <p:sldId id="296" r:id="rId13"/>
    <p:sldId id="292" r:id="rId14"/>
    <p:sldId id="31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6751" autoAdjust="0"/>
  </p:normalViewPr>
  <p:slideViewPr>
    <p:cSldViewPr>
      <p:cViewPr varScale="1">
        <p:scale>
          <a:sx n="38" d="100"/>
          <a:sy n="38" d="100"/>
        </p:scale>
        <p:origin x="-231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C3F08-D3CC-4076-A35B-ABD67A3F0124}" type="datetimeFigureOut">
              <a:rPr lang="en-US" smtClean="0"/>
              <a:pPr/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FB4C7-634F-4B90-8B22-9B919E58F9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3CBC7-D16B-44A8-82A3-DD20584BE493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85AB-EC16-4AD0-9705-07FBCDC5BEB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46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C85AB-EC16-4AD0-9705-07FBCDC5BEB6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782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C85AB-EC16-4AD0-9705-07FBCDC5BEB6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333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C85AB-EC16-4AD0-9705-07FBCDC5BEB6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9710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C85AB-EC16-4AD0-9705-07FBCDC5BEB6}" type="slidenum">
              <a:rPr lang="en-AU" smtClean="0"/>
              <a:pPr/>
              <a:t>12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9604B-5FC6-4710-8E1C-A40F1724BED1}" type="datetimeFigureOut">
              <a:rPr lang="en-US" smtClean="0"/>
              <a:pPr/>
              <a:t>6/25/2013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8AE30-29D5-4F16-8D8B-AA8AF4E8B140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5420826" cy="36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7984" y="3284984"/>
            <a:ext cx="4427984" cy="3254077"/>
          </a:xfrm>
        </p:spPr>
        <p:txBody>
          <a:bodyPr>
            <a:normAutofit/>
          </a:bodyPr>
          <a:lstStyle/>
          <a:p>
            <a:r>
              <a:rPr lang="en-AU" dirty="0" smtClean="0"/>
              <a:t>Some Ideas From Hulbert Street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5589240"/>
            <a:ext cx="8568952" cy="1032520"/>
          </a:xfrm>
        </p:spPr>
        <p:txBody>
          <a:bodyPr/>
          <a:lstStyle/>
          <a:p>
            <a:r>
              <a:rPr lang="en-AU" dirty="0" smtClean="0"/>
              <a:t>That might be transferable to your community!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032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C:\Documents and Settings\User\Desktop\placemaking story\street notice board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908720"/>
            <a:ext cx="3240360" cy="5765980"/>
          </a:xfrm>
          <a:prstGeom prst="rect">
            <a:avLst/>
          </a:prstGeom>
          <a:noFill/>
        </p:spPr>
      </p:pic>
      <p:pic>
        <p:nvPicPr>
          <p:cNvPr id="5" name="Picture 2" descr="C:\Documents and Settings\User\Desktop\photos to be sorted\aug 2011\boar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212976"/>
            <a:ext cx="4568056" cy="3426042"/>
          </a:xfrm>
          <a:prstGeom prst="rect">
            <a:avLst/>
          </a:prstGeom>
          <a:noFill/>
        </p:spPr>
      </p:pic>
      <p:pic>
        <p:nvPicPr>
          <p:cNvPr id="6" name="Picture 2" descr="C:\Documents and Settings\User\Desktop\placemaking story\TK street sign 2011 (2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404664"/>
            <a:ext cx="2972148" cy="2229111"/>
          </a:xfrm>
          <a:prstGeom prst="rect">
            <a:avLst/>
          </a:prstGeom>
          <a:noFill/>
        </p:spPr>
      </p:pic>
      <p:pic>
        <p:nvPicPr>
          <p:cNvPr id="20483" name="Picture 3" descr="C:\Documents and Settings\User\Desktop\placemaking story\street board (1).jpg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332656"/>
            <a:ext cx="4704522" cy="3528391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Ecoburbia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7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ural 0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260648"/>
            <a:ext cx="8352928" cy="626469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Ecoburbia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764704"/>
            <a:ext cx="4392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Shared  </a:t>
            </a:r>
          </a:p>
          <a:p>
            <a:r>
              <a:rPr lang="en-US" sz="4400" dirty="0" smtClean="0"/>
              <a:t>Resources</a:t>
            </a:r>
            <a:endParaRPr lang="en-US" sz="4400" dirty="0"/>
          </a:p>
        </p:txBody>
      </p:sp>
      <p:pic>
        <p:nvPicPr>
          <p:cNvPr id="5" name="Picture 4" descr="new skateboard ramp (1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852936"/>
            <a:ext cx="4800533" cy="3600400"/>
          </a:xfrm>
          <a:prstGeom prst="rect">
            <a:avLst/>
          </a:prstGeom>
        </p:spPr>
      </p:pic>
      <p:pic>
        <p:nvPicPr>
          <p:cNvPr id="6" name="Picture 5" descr="mural 07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840" y="404664"/>
            <a:ext cx="5629632" cy="4222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eb 1 10 0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3327834" cy="4437112"/>
          </a:xfrm>
          <a:prstGeom prst="rect">
            <a:avLst/>
          </a:prstGeom>
        </p:spPr>
      </p:pic>
      <p:pic>
        <p:nvPicPr>
          <p:cNvPr id="3" name="Picture 2" descr="bee hive making 0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32656"/>
            <a:ext cx="4238240" cy="3178680"/>
          </a:xfrm>
          <a:prstGeom prst="rect">
            <a:avLst/>
          </a:prstGeom>
        </p:spPr>
      </p:pic>
      <p:pic>
        <p:nvPicPr>
          <p:cNvPr id="4" name="Picture 3" descr="selling honey feb 2010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808" y="3212976"/>
            <a:ext cx="4454264" cy="3340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4941168"/>
            <a:ext cx="2160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Hulbert Honey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296" y="260648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 smtClean="0"/>
              <a:t>Lessons learnt</a:t>
            </a:r>
            <a:endParaRPr lang="en-AU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716112" y="1556792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 smtClean="0"/>
              <a:t>Ask people for help – specifically</a:t>
            </a:r>
          </a:p>
          <a:p>
            <a:pPr algn="ctr"/>
            <a:r>
              <a:rPr lang="en-AU" sz="4000" dirty="0" smtClean="0"/>
              <a:t>Get kids involved</a:t>
            </a:r>
          </a:p>
          <a:p>
            <a:pPr algn="ctr"/>
            <a:r>
              <a:rPr lang="en-AU" sz="4000" dirty="0" smtClean="0"/>
              <a:t>Start small and let it grow</a:t>
            </a:r>
          </a:p>
          <a:p>
            <a:pPr algn="ctr"/>
            <a:r>
              <a:rPr lang="en-AU" sz="4000" dirty="0" smtClean="0"/>
              <a:t>Worry about money later</a:t>
            </a:r>
          </a:p>
          <a:p>
            <a:pPr algn="ctr"/>
            <a:r>
              <a:rPr lang="en-AU" sz="4000" dirty="0" smtClean="0"/>
              <a:t>Beg for forgiveness, don’t ask for permission – but make sure everyone knows!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61330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160" y="548680"/>
            <a:ext cx="4474840" cy="2434282"/>
          </a:xfrm>
        </p:spPr>
        <p:txBody>
          <a:bodyPr>
            <a:normAutofit/>
          </a:bodyPr>
          <a:lstStyle/>
          <a:p>
            <a:r>
              <a:rPr lang="en-AU" sz="5400" dirty="0" smtClean="0"/>
              <a:t>Street </a:t>
            </a:r>
            <a:br>
              <a:rPr lang="en-AU" sz="5400" dirty="0" smtClean="0"/>
            </a:br>
            <a:r>
              <a:rPr lang="en-AU" sz="5400" dirty="0" smtClean="0"/>
              <a:t>Parties </a:t>
            </a:r>
            <a:endParaRPr lang="en-AU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5618"/>
            <a:ext cx="4190594" cy="3142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3991372" cy="53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5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Street Planting Days  </a:t>
            </a:r>
            <a:br>
              <a:rPr lang="en-AU" dirty="0" smtClean="0"/>
            </a:br>
            <a:r>
              <a:rPr lang="en-AU" dirty="0" smtClean="0"/>
              <a:t>Party with a purpose!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76806"/>
            <a:ext cx="3618402" cy="48245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3561860" cy="47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1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96752"/>
            <a:ext cx="3322712" cy="5890666"/>
          </a:xfrm>
        </p:spPr>
        <p:txBody>
          <a:bodyPr>
            <a:normAutofit/>
          </a:bodyPr>
          <a:lstStyle/>
          <a:p>
            <a:r>
              <a:rPr lang="en-AU" dirty="0" smtClean="0"/>
              <a:t>Collecting – from batteries to honey selling. Set the kids to work!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6672"/>
            <a:ext cx="4896544" cy="3672408"/>
          </a:xfrm>
        </p:spPr>
      </p:pic>
    </p:spTree>
    <p:extLst>
      <p:ext uri="{BB962C8B-B14F-4D97-AF65-F5344CB8AC3E}">
        <p14:creationId xmlns:p14="http://schemas.microsoft.com/office/powerpoint/2010/main" val="201319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6672"/>
            <a:ext cx="7584843" cy="59046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1143000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Blur the boundaries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3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3240360" cy="5765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36712"/>
            <a:ext cx="8229600" cy="1143000"/>
          </a:xfrm>
        </p:spPr>
        <p:txBody>
          <a:bodyPr/>
          <a:lstStyle/>
          <a:p>
            <a:r>
              <a:rPr lang="en-AU" dirty="0" smtClean="0"/>
              <a:t>Contact and Skills Register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20888"/>
            <a:ext cx="3078342" cy="4104456"/>
          </a:xfrm>
        </p:spPr>
      </p:pic>
    </p:spTree>
    <p:extLst>
      <p:ext uri="{BB962C8B-B14F-4D97-AF65-F5344CB8AC3E}">
        <p14:creationId xmlns:p14="http://schemas.microsoft.com/office/powerpoint/2010/main" val="402119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/>
              <a:t>Book exchange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384" y="1268760"/>
            <a:ext cx="3841086" cy="51214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66" y="269528"/>
            <a:ext cx="4077319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Placemaking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21507" name="Picture 3" descr="C:\Documents and Settings\User\Desktop\placemaking story\teddy tree Apr 2011 (2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456455" cy="4752528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Ecoburbia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4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82952" cy="1143000"/>
          </a:xfrm>
        </p:spPr>
        <p:txBody>
          <a:bodyPr/>
          <a:lstStyle/>
          <a:p>
            <a:endParaRPr lang="en-AU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6" y="548679"/>
            <a:ext cx="3673648" cy="489819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84984"/>
            <a:ext cx="4559406" cy="3419555"/>
          </a:xfrm>
        </p:spPr>
      </p:pic>
    </p:spTree>
    <p:extLst>
      <p:ext uri="{BB962C8B-B14F-4D97-AF65-F5344CB8AC3E}">
        <p14:creationId xmlns:p14="http://schemas.microsoft.com/office/powerpoint/2010/main" val="308096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97</Words>
  <Application>Microsoft Office PowerPoint</Application>
  <PresentationFormat>On-screen Show (4:3)</PresentationFormat>
  <Paragraphs>26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Some Ideas From Hulbert Street</vt:lpstr>
      <vt:lpstr>Street  Parties </vt:lpstr>
      <vt:lpstr>Street Planting Days   Party with a purpose!</vt:lpstr>
      <vt:lpstr>Collecting – from batteries to honey selling. Set the kids to work!</vt:lpstr>
      <vt:lpstr>Blur the boundaries</vt:lpstr>
      <vt:lpstr>Contact and Skills Register</vt:lpstr>
      <vt:lpstr>Book exchange</vt:lpstr>
      <vt:lpstr>“Placemaking”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</dc:title>
  <dc:creator>The Painted Fish</dc:creator>
  <cp:lastModifiedBy>Owner</cp:lastModifiedBy>
  <cp:revision>60</cp:revision>
  <dcterms:created xsi:type="dcterms:W3CDTF">2008-09-15T06:46:12Z</dcterms:created>
  <dcterms:modified xsi:type="dcterms:W3CDTF">2013-06-25T03:36:06Z</dcterms:modified>
</cp:coreProperties>
</file>